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243C5-4727-45A0-B04F-AE045FBF0D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980E44-3152-4807-8947-507AFC9EF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31B439-FE78-4378-BFD7-F9CEF0532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555B60-61EE-4F61-9D36-9FB95FBC4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81EE6-9C4C-41FE-BEFB-7529084A2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988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BEC739-CFF6-4051-85AD-73A3373478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72DA0-C4CC-4FBB-B8E0-B0A4CFE9A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662D0-CDAA-4167-8BC5-73B92476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AF355-05DC-4BC9-BED3-44FC05C1E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036B4-44A4-40EF-B275-2AB47FAEE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666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F5DF1EC-9E85-494F-A7E7-6BBA47B5DA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037BE4-6773-4AE2-8A84-E478FB6DA8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92D5E-6183-44D3-8D17-6A6FD0D27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EF0D5-DC26-45F4-82A9-3D70D666FA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01539-7B04-4D41-A6CB-4B9F5F68E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7636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96676-9D27-4626-9F4F-9164872F9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3623D9-FFD2-431B-B8C0-FBE0C6F78E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D81FE1-E724-491F-8ECE-CD895F565C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0B6DF5-4363-4DFE-A98C-A75EA6BF1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9A3DA9-8DA4-4A6F-BF38-4D8695189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666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84C15-2E78-48CE-B412-34D6FBBA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739F64-F51E-4050-98E1-6B7CAE645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13919-9F16-433E-B9A3-9B5226454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5E4D0-F2EB-43FC-B13C-A7E76FA5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3D37A5-1D49-45EB-8251-2FCC61A4C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777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752B13-5EBD-469F-A327-24DEB24A55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99E2E-B5BF-48F1-8505-88B411DAA7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ECE1C-CDEF-40DB-A3C8-2A92AFF65C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8C8DEA-DAB7-431F-94F6-F3D64C131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694A7B-80BC-4C51-841E-39EE4E148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E2C59E-044F-4ED0-9C03-6C203A5A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1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A7C31-4ABF-41AF-8C42-53B691A614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2F37E-C116-4E70-874C-194321F3B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3A4802-BD07-47F1-B13A-1EE955EBDA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2BA842-ABAD-41B3-9554-521368E462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4A2B482-CD44-4C6F-992E-15DF44962B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3DA0F1-C65B-4712-A082-EE49DDA52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2EA0ACF-7B1E-4899-8235-E86EEB64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FD29BF-6511-4633-9A9C-951EDDE28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598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014E1-5C40-45A1-8AAD-04E0AC1DC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C3F0AF-AF02-4F5E-AF40-C401B8DE3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84DE92-2FD7-4338-A8E6-71B32EFAD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FD7136-C74F-43C3-BDED-B744AE6B2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3073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FE70A1-4A56-45A4-B90D-8EC29F9B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12D6BD-FA5E-4721-ACD5-F0926F5E42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B07968-75BC-49ED-9BE7-E0A82E6CDC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29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7A8E4-054C-40EC-B96A-5EF5733B7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1D1C9-A6F2-4069-9802-0682D2C9FF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E31D84-9291-4A2F-B1D5-CE2F4F591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D47C00-F835-4314-BEC3-2C11614BB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A7162-5924-49FB-B5EE-442F6C903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81ACF2-163E-4CCD-A0F0-9AEC17208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877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934F7-FB7F-4430-92CB-F4DBC477D9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D5330A1-20DC-40C3-BF4F-49478BC9C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89691-DEC3-4AD5-9835-C5F17ECF9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07C9C-5BE5-4F22-B96A-A321B423E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01CF9A-34E5-42EF-8563-28B8863D6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6C6572-1D44-487B-8A43-2E64656CD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38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C5AC237-FA43-46D5-A7AD-D31AE06C0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151420-55E8-4C67-A57B-25449A978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75F0E-F6A8-4C2A-9288-717C9889AF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BC1C61-F4AA-4AD8-9067-651AB9C9192C}" type="datetimeFigureOut">
              <a:rPr lang="en-US" smtClean="0"/>
              <a:t>10/19/2018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BAFECA-437D-4758-8494-B8380B8C42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31DE7A-102D-4542-8817-6CE4E87827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FF5C0-B1D9-4801-BD52-CBFE84C70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6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5D0A2-59A6-49D0-A82E-B20AE9336E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Elements of Fiction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EE42B-1860-45E1-9432-FF2ABCB1E1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0185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E78A6-8DAC-475D-BE8F-373A23527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F61A97-D1DD-4443-9BDB-C16CB840C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Exposition – introduction – contains setting and characters</a:t>
            </a:r>
          </a:p>
          <a:p>
            <a:r>
              <a:rPr lang="en-US" dirty="0"/>
              <a:t>Rising action – a character tries to solve a conflict</a:t>
            </a:r>
          </a:p>
          <a:p>
            <a:r>
              <a:rPr lang="en-US" dirty="0"/>
              <a:t>Climax – tensest moment of the story</a:t>
            </a:r>
          </a:p>
          <a:p>
            <a:r>
              <a:rPr lang="en-US" dirty="0"/>
              <a:t>Falling action – characters begin to apply a solution to the conflict and tie up loose ends</a:t>
            </a:r>
          </a:p>
          <a:p>
            <a:r>
              <a:rPr lang="en-US" dirty="0"/>
              <a:t>Resolution – how everything turns out</a:t>
            </a:r>
          </a:p>
        </p:txBody>
      </p:sp>
    </p:spTree>
    <p:extLst>
      <p:ext uri="{BB962C8B-B14F-4D97-AF65-F5344CB8AC3E}">
        <p14:creationId xmlns:p14="http://schemas.microsoft.com/office/powerpoint/2010/main" val="183752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B5811-C019-48ED-AA78-53647870C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B1B30A-30F8-40A0-BBF9-8BADD606C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Static – does not go through any kind of change</a:t>
            </a:r>
          </a:p>
          <a:p>
            <a:r>
              <a:rPr lang="en-US" dirty="0"/>
              <a:t>Dynamic – goes through some kind of change</a:t>
            </a:r>
          </a:p>
          <a:p>
            <a:r>
              <a:rPr lang="en-US" dirty="0"/>
              <a:t>Flat – only 1 or 2 traits; often a secondary character</a:t>
            </a:r>
          </a:p>
          <a:p>
            <a:r>
              <a:rPr lang="en-US" dirty="0"/>
              <a:t>Round – complex, realistic character</a:t>
            </a:r>
          </a:p>
        </p:txBody>
      </p:sp>
    </p:spTree>
    <p:extLst>
      <p:ext uri="{BB962C8B-B14F-4D97-AF65-F5344CB8AC3E}">
        <p14:creationId xmlns:p14="http://schemas.microsoft.com/office/powerpoint/2010/main" val="527486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4D8072-B951-4172-8057-E4B0818A4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Conflict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E229A-3C1F-4A80-B259-DF1E426B16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Person vs person – a conflict between two forms of like beings</a:t>
            </a:r>
          </a:p>
          <a:p>
            <a:r>
              <a:rPr lang="en-US" dirty="0"/>
              <a:t>Person vs self – main character has a problem with him/herself</a:t>
            </a:r>
          </a:p>
          <a:p>
            <a:r>
              <a:rPr lang="en-US" dirty="0"/>
              <a:t>Person vs environment – character struggling against the forces of nature</a:t>
            </a:r>
          </a:p>
          <a:p>
            <a:r>
              <a:rPr lang="en-US" dirty="0"/>
              <a:t>Person vs technology –character has a problem with robots or machines</a:t>
            </a:r>
          </a:p>
        </p:txBody>
      </p:sp>
    </p:spTree>
    <p:extLst>
      <p:ext uri="{BB962C8B-B14F-4D97-AF65-F5344CB8AC3E}">
        <p14:creationId xmlns:p14="http://schemas.microsoft.com/office/powerpoint/2010/main" val="2996016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138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Elements of Fiction</vt:lpstr>
      <vt:lpstr>Plot</vt:lpstr>
      <vt:lpstr>Characters</vt:lpstr>
      <vt:lpstr>Conflict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 of Fiction</dc:title>
  <dc:creator>Dianaliz Rodriguez Bonilla</dc:creator>
  <cp:lastModifiedBy>Dianaliz Rodriguez Bonilla</cp:lastModifiedBy>
  <cp:revision>1</cp:revision>
  <dcterms:created xsi:type="dcterms:W3CDTF">2018-10-20T01:57:23Z</dcterms:created>
  <dcterms:modified xsi:type="dcterms:W3CDTF">2018-10-20T02:02:54Z</dcterms:modified>
</cp:coreProperties>
</file>