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3" d="100"/>
          <a:sy n="53" d="100"/>
        </p:scale>
        <p:origin x="77" y="5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5F1E5-D9C0-4BB8-A39C-9009C713FA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6B6A09-3F91-4B2B-BD8A-4950608521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E58A87-EBFA-40FC-ACC9-3AE9A1F54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EC6D7-5AAA-4E45-A5CE-C92C3792D0FB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63A06F-AA7D-4A61-B5B5-EF14E1934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01CEF-5B80-4643-B607-C69630572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2C006-604C-4562-BD41-3BDF7614C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391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3761F-23C1-4EB9-90FB-44EF1BE3F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B5D9CE-2559-442B-B04D-024818F51F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BED98-2F8A-4C6A-918A-A6B877B41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EC6D7-5AAA-4E45-A5CE-C92C3792D0FB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48DE13-D37A-49C3-9B30-E3A70391E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6AF88B-E2B1-45C2-8F96-C76D41E86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2C006-604C-4562-BD41-3BDF7614C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738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2A0540-0F57-47FC-A325-F43409600B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D48484-D86A-4813-B7AB-75C502535B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D69FB8-6A32-4F31-81EC-CC4439F51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EC6D7-5AAA-4E45-A5CE-C92C3792D0FB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FDEFD2-C72A-4753-9FE4-885553FB6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EC89B7-6E6F-42D0-97BE-299431207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2C006-604C-4562-BD41-3BDF7614C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131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6DE1C-538C-4F34-B3ED-D59077C28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74BE99-B0BC-425D-A942-DB2AA5067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A33FC9-5B40-400A-A440-4AB4800C8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EC6D7-5AAA-4E45-A5CE-C92C3792D0FB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D0841F-4E77-4833-B7F3-A5FCA62DA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C7D73-2316-4B96-AE0C-A5DED6A3D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2C006-604C-4562-BD41-3BDF7614C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892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27395-417A-4969-9810-1C7EB9C8B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8ADB24-9F2A-49BE-AF06-1BFA341692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14E522-3A63-4354-9FBD-56139A49C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EC6D7-5AAA-4E45-A5CE-C92C3792D0FB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A8DCBB-C43E-4F84-9399-EEFEEF5ED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8C49F-6737-4414-83FE-109C1C871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2C006-604C-4562-BD41-3BDF7614C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8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18670-41B0-473E-8D39-CE4185E9F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1F417B-7EE8-4553-B618-931FB97B68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FCA1C3-0F50-48E2-B102-5ADF5D3704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E18148-9AE2-4D87-9C76-C6AD3C45A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EC6D7-5AAA-4E45-A5CE-C92C3792D0FB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7DACBA-EE5F-4C35-84F9-E4AE43237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B0F910-9BD6-4A67-AE7D-69608289E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2C006-604C-4562-BD41-3BDF7614C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822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A3FA3-8FE2-48C9-9033-69D9CECC2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F66C96-6BA1-4DB1-A306-AC98DCA9A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928001-E1AD-400D-811F-0225B52B3B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F85AA4-DB68-43B4-ACF9-CD6F6B921F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159B02-8770-4692-893F-7987701DAA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559B2E-5012-4F8E-A0A5-EE66800E3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EC6D7-5AAA-4E45-A5CE-C92C3792D0FB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C1449A-D6BE-42CA-9A4B-0DCE723D7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69E937-3028-4B0F-BFA7-4EA7D51E8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2C006-604C-4562-BD41-3BDF7614C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48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38371-5BDB-42B3-B57D-D1AAE9755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71C9A6-2106-4937-B949-0AA460EB4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EC6D7-5AAA-4E45-A5CE-C92C3792D0FB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6E71C0-62AE-489C-9354-EE88F109A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F8390D-CAAB-4CDD-BB32-2CC378E09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2C006-604C-4562-BD41-3BDF7614C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427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7AA371-C21F-42B4-8B4E-58133F32A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EC6D7-5AAA-4E45-A5CE-C92C3792D0FB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1CABBB-6BC2-443A-9C43-944F80901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F389D-DE1D-480D-BCF2-23C2AD42D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2C006-604C-4562-BD41-3BDF7614C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890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84158-4936-4DA8-9C64-F03F0382D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0B63C-033A-4C95-AB9C-CD87F88397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399E6D-A048-417C-ABB1-6DF3FDF9C8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F35603-E5A5-4E5A-8CA6-0317BED62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EC6D7-5AAA-4E45-A5CE-C92C3792D0FB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D7733B-DF9C-4B59-A0B1-F72F74990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85ECA3-66E4-4752-99B7-2F3915008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2C006-604C-4562-BD41-3BDF7614C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371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59406-4B3C-4A6F-9495-F028B7A08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B626C4-C993-4085-B733-1B490619D7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7EBB03-125E-43C5-8400-B6ACD8A1D3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30C520-5414-4F3F-8BA2-024EEE101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EC6D7-5AAA-4E45-A5CE-C92C3792D0FB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69146D-13C5-487F-8197-6D2F0EDBA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D6C68B-5DC8-470F-A640-9B867C5FB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2C006-604C-4562-BD41-3BDF7614C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019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1AC4A8-B650-4085-9440-B5E2EA65B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3BE09C-6CE8-42D5-883F-B35F0F1366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72E18-3F53-41FE-8012-8AE140EC10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EC6D7-5AAA-4E45-A5CE-C92C3792D0FB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44FDA1-7294-4045-B8BB-FEB18C96E9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5BD3C9-38DD-4A36-8C43-1C49149E1B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2C006-604C-4562-BD41-3BDF7614C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717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FB3B4-2816-4159-A231-B73766DF44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Nonfiction, personal writing and memoir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AF858A-83E3-494B-A117-AB486FFEC7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636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58364-DAFF-40D1-909B-E63B3469F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7541"/>
            <a:ext cx="10515600" cy="1325563"/>
          </a:xfrm>
        </p:spPr>
        <p:txBody>
          <a:bodyPr/>
          <a:lstStyle/>
          <a:p>
            <a:r>
              <a:rPr lang="en-US" dirty="0"/>
              <a:t>Nonfiction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1E4B7-04CB-4D89-BEAE-2F7FEC575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Informative nonfiction – written to provide factual information.</a:t>
            </a:r>
          </a:p>
          <a:p>
            <a:r>
              <a:rPr lang="en-US" dirty="0"/>
              <a:t>Literary nonfiction – different from fiction in that real people take the place of fictional characters, and the settings and plots are not imaginary</a:t>
            </a:r>
          </a:p>
        </p:txBody>
      </p:sp>
    </p:spTree>
    <p:extLst>
      <p:ext uri="{BB962C8B-B14F-4D97-AF65-F5344CB8AC3E}">
        <p14:creationId xmlns:p14="http://schemas.microsoft.com/office/powerpoint/2010/main" val="450311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111D7-4464-4E5D-BB8C-C8160C063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Personal writing, memoir and memoir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0EAF3-EC07-4032-8B4B-9ED6E657E5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Personal writing – it is used to state your opinion about an issue, to document what you observed, to relate a subject to your own life, to share a story, or to provide a description of a person, place, object, or event</a:t>
            </a:r>
          </a:p>
          <a:p>
            <a:r>
              <a:rPr lang="en-US" dirty="0"/>
              <a:t>Memoir – takes place during a particular period of time. is based on a pivotal event/events or experience, which represent a turning point in the   writer’s life.</a:t>
            </a:r>
          </a:p>
          <a:p>
            <a:r>
              <a:rPr lang="en-US" dirty="0"/>
              <a:t>Memoir types:  personal, coming of age, spiritual quest, travel, confessional, political, public or celebrity</a:t>
            </a:r>
          </a:p>
        </p:txBody>
      </p:sp>
    </p:spTree>
    <p:extLst>
      <p:ext uri="{BB962C8B-B14F-4D97-AF65-F5344CB8AC3E}">
        <p14:creationId xmlns:p14="http://schemas.microsoft.com/office/powerpoint/2010/main" val="1663536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151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Nonfiction, personal writing and memoir</vt:lpstr>
      <vt:lpstr>Nonfiction types</vt:lpstr>
      <vt:lpstr>Personal writing, memoir and memoir types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Nonfiction, personal writing and memoir</dc:title>
  <dc:creator>Dianaliz Rodriguez Bonilla</dc:creator>
  <cp:lastModifiedBy>Dianaliz Rodriguez Bonilla</cp:lastModifiedBy>
  <cp:revision>1</cp:revision>
  <dcterms:created xsi:type="dcterms:W3CDTF">2018-10-20T02:04:16Z</dcterms:created>
  <dcterms:modified xsi:type="dcterms:W3CDTF">2018-10-20T02:10:46Z</dcterms:modified>
</cp:coreProperties>
</file>