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01C14-5F11-474F-989B-F06271C53A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24DABF-5542-48FE-B148-5215086C4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D0ED3-C52F-44C4-856C-B25D1439E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31F7-3E68-473C-8A99-D869D605CF6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FEC36-BBF5-425F-A776-F6C4EB08A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A34EA-3E0C-4868-8275-71CD01032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2FBF-9260-4ED7-A6DB-3ED686DE2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30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E573B-5A97-444F-A6CA-D9749E675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DA8BD5-A1F9-44C4-92D5-EF26EE9738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F3DA5-4E3B-498A-978F-7B82EBDF6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31F7-3E68-473C-8A99-D869D605CF6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73FA2-CBF4-4497-A74E-383AFC175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3DB58-7A23-4013-91CE-6B2F41155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2FBF-9260-4ED7-A6DB-3ED686DE2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03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955F16-4231-4F42-841B-F649F49544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2B227F-01FA-4CCA-8184-EBD41BE62A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F57B8-EDB5-43E6-BB8D-FAB3501D3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31F7-3E68-473C-8A99-D869D605CF6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199FA-FE03-4B68-9456-5C40E27D3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1FD8C-F734-45C4-AE5D-2981CC245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2FBF-9260-4ED7-A6DB-3ED686DE2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496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3FEE9-BB43-41F7-B49B-65BE8F527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88757-C941-4CDC-A541-111E5CC46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F530F-035B-4FBB-8ED2-E3A0938B2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31F7-3E68-473C-8A99-D869D605CF6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F94549-CC84-47AC-A002-537ADA929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80C2B-969C-498D-8E02-88F9B75D7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2FBF-9260-4ED7-A6DB-3ED686DE2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702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11A82-7160-4B6C-95DE-FCC49CC50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9FEB75-C942-417A-BD66-3C116A906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4845B-7728-4F01-9D90-1D48FCC00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31F7-3E68-473C-8A99-D869D605CF6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2B245-E590-43B3-B95D-D60024EE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D426D-3A6C-43AF-8353-5C95FD05D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2FBF-9260-4ED7-A6DB-3ED686DE2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41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5BD2F-8350-4FF3-9915-D84C70301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7A5AF-CF46-4E2F-A5E2-039BE88CE9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20BA78-BDCB-47B9-AE98-23E2EA75C7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00B235-C231-487B-8C7A-4D5A39618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31F7-3E68-473C-8A99-D869D605CF6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4CB759-E66E-42A5-8C5D-AF94EFAC5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AE9B0-DAEC-4F79-B6C2-59214F267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2FBF-9260-4ED7-A6DB-3ED686DE2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77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F8EDD-15DD-4BDD-B891-823DEDB9A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09BD00-55E6-4BB5-97AE-A54846C60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C77FF6-9B84-4295-94FC-8D373C9890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D1FAA1-BD86-4623-A8A2-B7143B2F9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BA2AD1-088E-4DBB-BC4D-C8011987CA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8D96E8-271A-449D-B9FB-1F42F2EC1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31F7-3E68-473C-8A99-D869D605CF6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C30ADF-B9A4-4525-85DF-0D43B2B45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D09B54-D294-414D-B8AD-0C40ECE13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2FBF-9260-4ED7-A6DB-3ED686DE2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2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4B3C4-8844-4F17-BDBA-C2D4C7377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99E8C5-6D95-46FE-82F3-6C6B64CCD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31F7-3E68-473C-8A99-D869D605CF6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981D14-5780-445B-891D-433C4A89B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35ABF1-4C27-4D73-921E-5CEB8F5AB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2FBF-9260-4ED7-A6DB-3ED686DE2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88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8DCCBE-88B6-442A-A4AB-47C9E3D7F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31F7-3E68-473C-8A99-D869D605CF6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688477-54F6-4684-874C-9CFFA6E3A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618FE3-B5E4-408F-B012-3D65D605A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2FBF-9260-4ED7-A6DB-3ED686DE2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542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78491-A615-4C5D-8839-C11C9ACC1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AE50D-AF3C-4E4D-A0BB-3B5DC4BFD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4473F1-C9E8-4DA3-9136-4AD13843B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CA4B5-8160-44AF-AED7-ACEA98EE3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31F7-3E68-473C-8A99-D869D605CF6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568D2-0FA9-4784-9239-3AED84A50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7FF469-2AAF-475C-B4E8-994301CEA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2FBF-9260-4ED7-A6DB-3ED686DE2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9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7FF26-D039-4364-BFDC-1FA30E041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2C52AB-D8BD-4746-8382-CA531C3B04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F9385-4EBA-45A3-97F0-0C79479053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4B0B57-C6C1-47A1-B8EF-5D5EB2ED4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31F7-3E68-473C-8A99-D869D605CF6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7D45FF-364C-4E01-A1D9-7FED86365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8A2FB2-EC71-450A-A91B-04467A3AB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2FBF-9260-4ED7-A6DB-3ED686DE2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52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3D8174-AC7A-4EC9-B041-3EB6338A0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AF96A4-5DD2-4BC6-A5B2-8295F3FB5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354B4-4061-49B4-BB29-E42EE7F19E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031F7-3E68-473C-8A99-D869D605CF6F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C54CE-56F3-45D4-9B19-7D0EA35489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75E04-3F20-441B-A9A4-F99889C2B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D2FBF-9260-4ED7-A6DB-3ED686DE2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739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7B193-D3DD-4B43-9540-DBC12DFAB1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Word Meaning and Structure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46EA99-A746-42EA-8F14-E03B550EC2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4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38C02DD-4D61-4A8B-A61A-2A6ECA287BFF}"/>
              </a:ext>
            </a:extLst>
          </p:cNvPr>
          <p:cNvGrpSpPr/>
          <p:nvPr/>
        </p:nvGrpSpPr>
        <p:grpSpPr>
          <a:xfrm>
            <a:off x="720969" y="0"/>
            <a:ext cx="10788162" cy="3780692"/>
            <a:chOff x="2294439" y="540360"/>
            <a:chExt cx="8008302" cy="3405798"/>
          </a:xfrm>
        </p:grpSpPr>
        <p:pic>
          <p:nvPicPr>
            <p:cNvPr id="1026" name="Picture 2" descr="Image result for puzzle pieces png">
              <a:extLst>
                <a:ext uri="{FF2B5EF4-FFF2-40B4-BE49-F238E27FC236}">
                  <a16:creationId xmlns:a16="http://schemas.microsoft.com/office/drawing/2014/main" id="{E62DB924-2685-4694-B91C-8194A1026F1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9142" t="8812" r="10576" b="3657"/>
            <a:stretch/>
          </p:blipFill>
          <p:spPr bwMode="auto">
            <a:xfrm>
              <a:off x="5062171" y="540360"/>
              <a:ext cx="2472838" cy="34057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Image result for puzzle pieces png">
              <a:extLst>
                <a:ext uri="{FF2B5EF4-FFF2-40B4-BE49-F238E27FC236}">
                  <a16:creationId xmlns:a16="http://schemas.microsoft.com/office/drawing/2014/main" id="{A5C9EBD5-340C-42F4-AEE6-051CEAFC58B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191" t="38963" r="31160" b="3656"/>
            <a:stretch/>
          </p:blipFill>
          <p:spPr bwMode="auto">
            <a:xfrm>
              <a:off x="2294439" y="1131045"/>
              <a:ext cx="2767732" cy="25793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Image result for puzzle pieces png">
              <a:extLst>
                <a:ext uri="{FF2B5EF4-FFF2-40B4-BE49-F238E27FC236}">
                  <a16:creationId xmlns:a16="http://schemas.microsoft.com/office/drawing/2014/main" id="{C1D1F5B4-E348-402F-973B-7C054A19A52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191" t="38963" r="31160" b="3656"/>
            <a:stretch/>
          </p:blipFill>
          <p:spPr bwMode="auto">
            <a:xfrm flipH="1">
              <a:off x="7535009" y="1131045"/>
              <a:ext cx="2767732" cy="25793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7B81957C-6B55-4343-A60B-963CF01F0BF9}"/>
              </a:ext>
            </a:extLst>
          </p:cNvPr>
          <p:cNvSpPr txBox="1"/>
          <p:nvPr/>
        </p:nvSpPr>
        <p:spPr>
          <a:xfrm>
            <a:off x="1710371" y="1568416"/>
            <a:ext cx="17496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B0F0"/>
                </a:solidFill>
              </a:rPr>
              <a:t>Prefix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A0179F-3CCF-4416-9BB9-B778D6C47CA9}"/>
              </a:ext>
            </a:extLst>
          </p:cNvPr>
          <p:cNvSpPr txBox="1"/>
          <p:nvPr/>
        </p:nvSpPr>
        <p:spPr>
          <a:xfrm>
            <a:off x="5438844" y="1543138"/>
            <a:ext cx="17496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Root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22CCAA-18A6-4182-90A2-390B4D06597A}"/>
              </a:ext>
            </a:extLst>
          </p:cNvPr>
          <p:cNvSpPr txBox="1"/>
          <p:nvPr/>
        </p:nvSpPr>
        <p:spPr>
          <a:xfrm>
            <a:off x="8875567" y="1568416"/>
            <a:ext cx="17496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92D050"/>
                </a:solidFill>
              </a:rPr>
              <a:t>Suffix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F0C7F0C4-46CE-4FF0-98C2-069EF15E34D8}"/>
              </a:ext>
            </a:extLst>
          </p:cNvPr>
          <p:cNvSpPr/>
          <p:nvPr/>
        </p:nvSpPr>
        <p:spPr>
          <a:xfrm rot="16200000">
            <a:off x="5726723" y="-1348706"/>
            <a:ext cx="973015" cy="10515601"/>
          </a:xfrm>
          <a:prstGeom prst="leftBrac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A45BBE-2EB8-49A0-ABED-7C6BD24C4B17}"/>
              </a:ext>
            </a:extLst>
          </p:cNvPr>
          <p:cNvSpPr txBox="1"/>
          <p:nvPr/>
        </p:nvSpPr>
        <p:spPr>
          <a:xfrm>
            <a:off x="5222298" y="4803865"/>
            <a:ext cx="1981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B0F0"/>
                </a:solidFill>
              </a:rPr>
              <a:t>W</a:t>
            </a:r>
            <a:r>
              <a:rPr lang="en-US" sz="4800" b="1" dirty="0">
                <a:solidFill>
                  <a:srgbClr val="FF0000"/>
                </a:solidFill>
              </a:rPr>
              <a:t>OR</a:t>
            </a:r>
            <a:r>
              <a:rPr lang="en-US" sz="4800" b="1" dirty="0">
                <a:solidFill>
                  <a:srgbClr val="92D050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447069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3A947-85BC-48C6-8643-97A69BB29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F0"/>
                </a:solidFill>
              </a:rPr>
              <a:t>Prefix</a:t>
            </a:r>
            <a:r>
              <a:rPr lang="en-US" dirty="0"/>
              <a:t> – something that can be added onto the </a:t>
            </a:r>
            <a:r>
              <a:rPr lang="en-US" dirty="0">
                <a:solidFill>
                  <a:srgbClr val="00B0F0"/>
                </a:solidFill>
              </a:rPr>
              <a:t>beginning</a:t>
            </a:r>
            <a:r>
              <a:rPr lang="en-US" dirty="0"/>
              <a:t> of a word to change its meaning in a specific way</a:t>
            </a:r>
          </a:p>
          <a:p>
            <a:r>
              <a:rPr lang="en-US" dirty="0">
                <a:solidFill>
                  <a:srgbClr val="92D050"/>
                </a:solidFill>
              </a:rPr>
              <a:t>Suffix</a:t>
            </a:r>
            <a:r>
              <a:rPr lang="en-US" dirty="0"/>
              <a:t> – something that can be added onto the </a:t>
            </a:r>
            <a:r>
              <a:rPr lang="en-US" dirty="0">
                <a:solidFill>
                  <a:srgbClr val="92D050"/>
                </a:solidFill>
              </a:rPr>
              <a:t>end</a:t>
            </a:r>
            <a:r>
              <a:rPr lang="en-US" dirty="0"/>
              <a:t> of a word to change its meaning in a specific way</a:t>
            </a:r>
          </a:p>
          <a:p>
            <a:r>
              <a:rPr lang="en-US" dirty="0">
                <a:solidFill>
                  <a:srgbClr val="FF0000"/>
                </a:solidFill>
              </a:rPr>
              <a:t>Root word </a:t>
            </a:r>
            <a:r>
              <a:rPr lang="en-US" dirty="0"/>
              <a:t>– the result of striping out all the prefixes and suffixes of a word.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C7DA940-5303-4970-890D-873B1F152A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2724" y="201611"/>
            <a:ext cx="2966552" cy="1624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686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67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Word Meaning and Structure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Meaning and Structure</dc:title>
  <dc:creator>Dianaliz Rodriguez Bonilla</dc:creator>
  <cp:lastModifiedBy>Dianaliz Rodriguez Bonilla</cp:lastModifiedBy>
  <cp:revision>2</cp:revision>
  <dcterms:created xsi:type="dcterms:W3CDTF">2018-10-23T23:53:15Z</dcterms:created>
  <dcterms:modified xsi:type="dcterms:W3CDTF">2018-10-24T00:07:25Z</dcterms:modified>
</cp:coreProperties>
</file>