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E045B-A1C5-4130-A688-8B99E2572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1B7BC3-4402-432A-AAD8-C435874BE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84E9D-2DD1-4385-B44F-724A7B0C3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67842-1241-4956-8EC9-556E996B7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F6063-175B-4624-8D4D-52C95D953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0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32C18-179C-4037-916E-3C948941F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2ADDA4-AC24-470E-94C5-495447717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6BE58-C227-42CF-8D40-411372EA5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4760E-77C5-404E-AA27-4C761E40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90DAD-13E5-4944-8804-0703A08E4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2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BBAE29-7E05-46DB-B033-CDFAB7D62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E8055E-B2BE-40CD-ABCC-D5BC7DCF9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EF98F-3EE6-42B4-9734-1E4BD939D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B869E-B251-409A-BFF8-A89D729B8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F2224-D81E-4D52-BEBF-91EC16048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2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6423B-27DD-435A-974C-BA3091B75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21936-FB4D-4E98-938C-A82F82176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3B3CF-7455-41EC-9B1A-1819AA001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4FC5B-4AE7-4117-A8E9-3D8C385C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4AD20-35F1-4694-B166-E770FE93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1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C63F0-E660-4B29-8DA4-191F514F2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CFFFC1-7D31-4FBA-827D-A902E502D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16DFB-7548-4334-89A8-0DF87659B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CF865-4D00-4ABA-B04F-3CFF1D695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13280-4C42-41F1-ADCE-933766ECF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81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3BD8-2F96-4437-8A24-4E9D63CC2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5A0CE-3B93-4CDF-ADE0-21CD2B2203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D879C6-858F-46B3-AA68-70D497C15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EAEE2-620A-49BB-B115-9D926408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547A93-D4F3-42E3-B593-8166DC9F9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B7CB3-37DA-4D60-867D-7809B8BE7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23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02793-4105-4EA1-A1EE-FB42D6C2D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DC97E-2CD7-44DF-95BE-92AA8794C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39158C-1409-4C26-A146-5EABEF55A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496C3D-F360-4535-BE81-3EC75228A2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31553A-796A-4B1C-AB91-D1AA30D7F3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A61B15-490E-426B-9668-5B15602D6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B748E0-BDD5-4FB6-9928-582540BC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2418B-3C61-47FC-ADFA-5178EEBD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4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8AABF-8E85-463A-BD20-E25F8FF79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E7DC8E-26F5-4A99-990C-BE78ECB56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B71B76-3BD5-4EFC-8800-00B9666A9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7643F-5555-47A3-AA58-1DD3E897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1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FA1887-8BA5-49A1-8F78-19F81CC96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EB8847-B2C4-41D3-A19C-26CE61DF9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D8E92-9D03-4924-9A17-CBBC666FA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5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D045B-D61E-4886-906B-6638A52A5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B0250-9F0B-45AC-AD1F-1D54D51C6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094B7-4834-4103-97FC-62E7B6CD1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6D2855-FFF1-4A2C-9CCB-F57A9779F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61D58-03B6-4E23-8299-794E5C38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021D4-9C25-4B90-ABF0-E0CBF2C9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3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6A71-D8F1-469A-9107-384E56F53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C9F4C7-4FEF-413D-8E16-F7AD927792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69D26-C238-4922-AB5A-1524A6AC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0743D-0986-46D5-8B6A-CF4AB2D32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403986-20DC-4C96-9D72-A7B00F473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D37B5-BAD6-4B45-B101-44C9C5E27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6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76215-1141-4C5F-9CD4-CD0CEFCAC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E1ADB-FBF8-4349-A2C0-37DF80DAE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6C8B6-FB2E-4739-964F-56E93D386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32C31-818F-4F67-97E8-006BE0098CFD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2CE06-1929-42A5-B5AF-011998523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4F232-EAB0-49FE-830B-5F6F9D7E7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CDA28-8207-4E69-889C-31F8FDB79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8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78BD2A-050E-4127-80E3-A3DFFCB403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Folktale Types and Elements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2441241-37CE-4D09-BB66-5E723AB1C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43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F6AB3-65F6-4AA1-BAC0-0D71DFB3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elements of a folktale: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AF7CE-A193-434B-A4DE-4D2FB3860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Folktales are full of action and follow a basic plotline of events, that usually starts quickly to grab the reader’s attention.</a:t>
            </a:r>
          </a:p>
          <a:p>
            <a:r>
              <a:rPr lang="en-US" dirty="0"/>
              <a:t>Conflicts are usually resolved  with great deeds or acts of human kindness</a:t>
            </a:r>
          </a:p>
        </p:txBody>
      </p:sp>
    </p:spTree>
    <p:extLst>
      <p:ext uri="{BB962C8B-B14F-4D97-AF65-F5344CB8AC3E}">
        <p14:creationId xmlns:p14="http://schemas.microsoft.com/office/powerpoint/2010/main" val="1609583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573F-E6E6-41E2-A76C-DFBDF848D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elements of a folktale: Theme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2404E-F380-4BD5-8E9C-F979E47BB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Fear of not being loved</a:t>
            </a:r>
          </a:p>
          <a:p>
            <a:r>
              <a:rPr lang="en-US" dirty="0"/>
              <a:t>Fear of leaving home</a:t>
            </a:r>
          </a:p>
          <a:p>
            <a:r>
              <a:rPr lang="en-US" dirty="0"/>
              <a:t>Good and evil</a:t>
            </a:r>
          </a:p>
          <a:p>
            <a:r>
              <a:rPr lang="en-US" dirty="0"/>
              <a:t>Right and wrong</a:t>
            </a:r>
          </a:p>
          <a:p>
            <a:r>
              <a:rPr lang="en-US" dirty="0"/>
              <a:t>Happiness, kindness, friendship, loyalty</a:t>
            </a:r>
          </a:p>
        </p:txBody>
      </p:sp>
    </p:spTree>
    <p:extLst>
      <p:ext uri="{BB962C8B-B14F-4D97-AF65-F5344CB8AC3E}">
        <p14:creationId xmlns:p14="http://schemas.microsoft.com/office/powerpoint/2010/main" val="3045962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F6AB3-65F6-4AA1-BAC0-0D71DFB3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elements of a folktale: Style and tone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AF7CE-A193-434B-A4DE-4D2FB3860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Descriptions are quick and to the point, but create strong images without a lot of language</a:t>
            </a:r>
          </a:p>
          <a:p>
            <a:r>
              <a:rPr lang="en-US" dirty="0"/>
              <a:t>Often there are promises made or promises broken</a:t>
            </a:r>
          </a:p>
          <a:p>
            <a:r>
              <a:rPr lang="en-US" dirty="0"/>
              <a:t>The number three is used in a lot of folklore</a:t>
            </a:r>
          </a:p>
          <a:p>
            <a:r>
              <a:rPr lang="en-US" dirty="0"/>
              <a:t>Magic is commonly used, to explain the unexplainable</a:t>
            </a:r>
          </a:p>
          <a:p>
            <a:r>
              <a:rPr lang="en-US" dirty="0"/>
              <a:t>Sometimes, folktales have repeated phrases</a:t>
            </a:r>
          </a:p>
          <a:p>
            <a:r>
              <a:rPr lang="en-US" dirty="0"/>
              <a:t>Folktales explain a natural phenomena that otherwise  would have no explanation</a:t>
            </a:r>
          </a:p>
        </p:txBody>
      </p:sp>
    </p:spTree>
    <p:extLst>
      <p:ext uri="{BB962C8B-B14F-4D97-AF65-F5344CB8AC3E}">
        <p14:creationId xmlns:p14="http://schemas.microsoft.com/office/powerpoint/2010/main" val="1375866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F6AB3-65F6-4AA1-BAC0-0D71DFB3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elements of a folktale: Point of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AF7CE-A193-434B-A4DE-4D2FB3860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Often third person narrative</a:t>
            </a:r>
          </a:p>
          <a:p>
            <a:r>
              <a:rPr lang="en-US" dirty="0"/>
              <a:t>Could be first</a:t>
            </a:r>
          </a:p>
        </p:txBody>
      </p:sp>
    </p:spTree>
    <p:extLst>
      <p:ext uri="{BB962C8B-B14F-4D97-AF65-F5344CB8AC3E}">
        <p14:creationId xmlns:p14="http://schemas.microsoft.com/office/powerpoint/2010/main" val="153698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1B95-2E87-41D9-A22D-99C3D3EE6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folktale?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648D4-93B7-4AF3-AA0E-00B8C0E59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Folktales were the oral tradition of adults</a:t>
            </a:r>
          </a:p>
          <a:p>
            <a:r>
              <a:rPr lang="en-US" dirty="0"/>
              <a:t>They were passed down from generation to generation by word of mouth</a:t>
            </a:r>
          </a:p>
          <a:p>
            <a:r>
              <a:rPr lang="en-US" dirty="0"/>
              <a:t>They are stories about peoples’ lives and imaginations as they struggled with their fears and anxieties about the world around them.</a:t>
            </a:r>
          </a:p>
          <a:p>
            <a:r>
              <a:rPr lang="en-US" dirty="0"/>
              <a:t>Folktales were made up to explain the wonders of the world</a:t>
            </a:r>
          </a:p>
        </p:txBody>
      </p:sp>
    </p:spTree>
    <p:extLst>
      <p:ext uri="{BB962C8B-B14F-4D97-AF65-F5344CB8AC3E}">
        <p14:creationId xmlns:p14="http://schemas.microsoft.com/office/powerpoint/2010/main" val="312244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E614C-8AEE-4CBA-B720-AEFA26C1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types of folktales: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29BD4-918D-47F1-91E5-B584B2E50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Trickster tales</a:t>
            </a:r>
          </a:p>
          <a:p>
            <a:r>
              <a:rPr lang="en-US" dirty="0"/>
              <a:t>Fables</a:t>
            </a:r>
          </a:p>
          <a:p>
            <a:r>
              <a:rPr lang="en-US" dirty="0" err="1"/>
              <a:t>Pourquoi</a:t>
            </a:r>
            <a:r>
              <a:rPr lang="en-US" dirty="0"/>
              <a:t> stories</a:t>
            </a:r>
          </a:p>
          <a:p>
            <a:r>
              <a:rPr lang="en-US" dirty="0"/>
              <a:t>Fairytales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950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A27F-6710-4EC2-B7C2-D545004A6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Trickster tales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AADDF-FE34-4DC5-9FFA-00578DBB7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character, usually the protagonist, is clever and devious</a:t>
            </a:r>
          </a:p>
          <a:p>
            <a:r>
              <a:rPr lang="en-US" dirty="0"/>
              <a:t>The protagonist causes problems for the other characters</a:t>
            </a:r>
          </a:p>
          <a:p>
            <a:r>
              <a:rPr lang="en-US" dirty="0"/>
              <a:t>Usually goes unpunished</a:t>
            </a:r>
          </a:p>
        </p:txBody>
      </p:sp>
    </p:spTree>
    <p:extLst>
      <p:ext uri="{BB962C8B-B14F-4D97-AF65-F5344CB8AC3E}">
        <p14:creationId xmlns:p14="http://schemas.microsoft.com/office/powerpoint/2010/main" val="328764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9AC71-1D4F-46E1-AF26-949FCE33E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5BF92-05F1-4FE3-BA9D-E182952B3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usually considered short stories that teach a lesson or have a moral</a:t>
            </a:r>
          </a:p>
          <a:p>
            <a:r>
              <a:rPr lang="en-US" dirty="0"/>
              <a:t>The main characters of fables are usually animals with human characteristics</a:t>
            </a:r>
          </a:p>
          <a:p>
            <a:r>
              <a:rPr lang="en-US" dirty="0"/>
              <a:t>Themes are evident, such as cooperation or different perspectives of the same problem</a:t>
            </a:r>
          </a:p>
          <a:p>
            <a:r>
              <a:rPr lang="en-US" dirty="0"/>
              <a:t>The moral is never stated, but needs to be inferred by the reader</a:t>
            </a:r>
          </a:p>
        </p:txBody>
      </p:sp>
    </p:spTree>
    <p:extLst>
      <p:ext uri="{BB962C8B-B14F-4D97-AF65-F5344CB8AC3E}">
        <p14:creationId xmlns:p14="http://schemas.microsoft.com/office/powerpoint/2010/main" val="1169613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1B66C-9193-4D81-B5F8-8A605B5C1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Pourquoi</a:t>
            </a:r>
            <a:r>
              <a:rPr lang="en-US" dirty="0"/>
              <a:t>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BBEB7-2372-4FB6-B4FF-D6C1050C1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Explains WHY something is as it is</a:t>
            </a:r>
          </a:p>
          <a:p>
            <a:r>
              <a:rPr lang="en-US" dirty="0"/>
              <a:t>Explains HOW something came to be</a:t>
            </a:r>
          </a:p>
        </p:txBody>
      </p:sp>
    </p:spTree>
    <p:extLst>
      <p:ext uri="{BB962C8B-B14F-4D97-AF65-F5344CB8AC3E}">
        <p14:creationId xmlns:p14="http://schemas.microsoft.com/office/powerpoint/2010/main" val="3996352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FD36D-CD03-46D2-947A-C3F4A969F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Fairytales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C3A2F-763B-417B-B1A1-63E44E50C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good and bad characters</a:t>
            </a:r>
          </a:p>
          <a:p>
            <a:r>
              <a:rPr lang="en-US" dirty="0"/>
              <a:t>Usually has a hero or heroine</a:t>
            </a:r>
          </a:p>
          <a:p>
            <a:r>
              <a:rPr lang="en-US" dirty="0"/>
              <a:t>Has magic</a:t>
            </a:r>
          </a:p>
          <a:p>
            <a:r>
              <a:rPr lang="en-US" dirty="0"/>
              <a:t>Often begins with “once upon a time…”</a:t>
            </a:r>
          </a:p>
          <a:p>
            <a:r>
              <a:rPr lang="en-US" dirty="0"/>
              <a:t>Conflicts are resolved through kindness, courage or intelligence</a:t>
            </a:r>
          </a:p>
        </p:txBody>
      </p:sp>
    </p:spTree>
    <p:extLst>
      <p:ext uri="{BB962C8B-B14F-4D97-AF65-F5344CB8AC3E}">
        <p14:creationId xmlns:p14="http://schemas.microsoft.com/office/powerpoint/2010/main" val="2973435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AE4C0-0DDE-4DEC-B421-8C7542C8C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elements of a folktale: characterization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AE6DE-4C79-4E38-ADA6-3DBF3EF5F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Characters are usually flat, meaning that they are uncomplicated and change only in their mindset (from the lesson learned) throughout the course of the story</a:t>
            </a:r>
          </a:p>
          <a:p>
            <a:r>
              <a:rPr lang="en-US" dirty="0"/>
              <a:t>The hero is usually young and fair, kind, charitable, honorable, courageous, unselfish, and may possess some sort of special power.</a:t>
            </a:r>
          </a:p>
        </p:txBody>
      </p:sp>
    </p:spTree>
    <p:extLst>
      <p:ext uri="{BB962C8B-B14F-4D97-AF65-F5344CB8AC3E}">
        <p14:creationId xmlns:p14="http://schemas.microsoft.com/office/powerpoint/2010/main" val="1030221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F6AB3-65F6-4AA1-BAC0-0D71DFB3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elements of a folktale: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AF7CE-A193-434B-A4DE-4D2FB3860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Place </a:t>
            </a:r>
            <a:r>
              <a:rPr lang="en-US" dirty="0"/>
              <a:t>is usually described easily and briefly, leaving the imagination to fill in the gaps.</a:t>
            </a:r>
          </a:p>
          <a:p>
            <a:r>
              <a:rPr lang="en-US" b="1" dirty="0"/>
              <a:t>Time </a:t>
            </a:r>
            <a:r>
              <a:rPr lang="en-US" dirty="0"/>
              <a:t>is fantasy time, such as </a:t>
            </a:r>
            <a:r>
              <a:rPr lang="en-US" i="1" dirty="0"/>
              <a:t>Once upon a time</a:t>
            </a:r>
            <a:r>
              <a:rPr lang="en-US" dirty="0"/>
              <a:t>, or </a:t>
            </a:r>
            <a:r>
              <a:rPr lang="en-US" i="1" dirty="0"/>
              <a:t>A long time ago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220064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458</Words>
  <Application>Microsoft Office PowerPoint</Application>
  <PresentationFormat>Widescreen</PresentationFormat>
  <Paragraphs>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Folktale Types and Elements</vt:lpstr>
      <vt:lpstr>What is a folktale?</vt:lpstr>
      <vt:lpstr>Different types of folktales:</vt:lpstr>
      <vt:lpstr>Trickster tales</vt:lpstr>
      <vt:lpstr>Fables</vt:lpstr>
      <vt:lpstr>Pourquoi stories</vt:lpstr>
      <vt:lpstr>Fairytales</vt:lpstr>
      <vt:lpstr>Common elements of a folktale: characterization</vt:lpstr>
      <vt:lpstr>Common elements of a folktale: setting</vt:lpstr>
      <vt:lpstr>Common elements of a folktale: Plot</vt:lpstr>
      <vt:lpstr>Common elements of a folktale: Theme</vt:lpstr>
      <vt:lpstr>Common elements of a folktale: Style and tone</vt:lpstr>
      <vt:lpstr>Common elements of a folktale: Point of 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Folktale elements and structure</dc:title>
  <dc:creator>Dianaliz Rodriguez Bonilla</dc:creator>
  <cp:lastModifiedBy>Dianaliz Rodriguez Bonilla</cp:lastModifiedBy>
  <cp:revision>5</cp:revision>
  <dcterms:created xsi:type="dcterms:W3CDTF">2018-09-16T18:58:33Z</dcterms:created>
  <dcterms:modified xsi:type="dcterms:W3CDTF">2018-10-20T01:51:10Z</dcterms:modified>
</cp:coreProperties>
</file>